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212"/>
    <a:srgbClr val="C2FFC3"/>
    <a:srgbClr val="BCF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E73DB-FAE4-4FBE-A3A6-265DF88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A3FF1D-22E1-45EB-B5F1-C4D63E24F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BA55AD-25F0-4F0B-BB5B-7AA9A9E1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810E60-E59A-4DFF-B42E-0985731A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8C3863-11D1-4FC8-8147-CA5A3E68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6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86C61-C947-426E-A003-B07ECEA5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FA45E6-EB2D-4296-A2BC-A633F8BB4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DFACEF-2FA0-4EF9-9034-CB13663A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D44C99-5E6C-4320-8309-99D62C4F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8057B3-0D10-4E91-A756-F08FC412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23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79F788-6406-4153-B0DB-D12053B8B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83999F-2493-4F09-97C6-C20BA626D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480F78-108C-4C4F-9601-57DAB109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4C2136-3AA9-4BCA-B6EC-B2D60928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D08AD7-A646-4CB9-BEFD-83C638F8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31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812C5-139E-4FDF-A353-78843E02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DA6B2-5EC7-44E0-8829-F88E862F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3BF6F-D098-452A-A2B6-23147FAD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8F30D-3D08-49C2-8944-38A2DDCB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829CA9-4021-405F-88C5-FB68FC64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1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C7B0C-6350-4191-A549-594C582F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45835E-840D-421B-B556-6A9A8777D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F9E646-8DCB-407B-8106-CDB04E61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F923C-FDC6-402F-B357-789C321A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A781D-381C-43EC-9C02-8CF9203B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56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21277-CCCD-4D6C-9CE6-957A28F4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9F99A-E236-4D45-81CA-F12C065DE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E800F8-DBE3-49D5-B7ED-0E23D61C1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59AFD0-8A75-403F-894C-F982E067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3C13E3-90AE-4086-9537-6BB15F08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96D1C1-6F0C-4B5E-99CB-6D84743C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75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81C32-9047-4BF9-BE32-155253B5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F23A60-2897-46EB-912C-A520F658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ACD538-AA6D-4A63-879C-06B638467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1D81DC-04FD-4417-8C43-C0C0121A9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DA5490-AF97-4A30-981D-34ADA48EC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09059-752F-4F09-9FBB-AA534C41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2A38E10-843D-43FF-A234-D1F595B5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CA7EC5-63B6-4C1E-A9DF-9CC45D46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40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1B72A-40EC-4C53-AF14-17BA63BD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75F822-DF66-47B2-AEBB-4DC11EEF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1E77FB-BE5F-44FC-B9A9-965834A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A926A-CE15-47DE-AB57-C7DEB50F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94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3F148C-3CFC-4BD8-89FD-7A7CFD6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E61033-2593-49D5-A084-78CE17B1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9BC7E-8F34-4632-BC56-814C702C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612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1CFDC-1F5C-406F-B0D2-5296813D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42018-D494-4F98-8491-4CABC8457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C012F-D56B-4EFF-8CD2-6A2E5F61D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0ABE8A-DB4F-40DF-8544-6AFDE315D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338824-BCF4-41EC-8805-AD09F4FE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B3AA4D-D437-44C7-902A-4E549AA6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14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214AC-6AF1-43FB-874C-A17A6B8A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B80E27B-ADBD-4810-84B1-42249FC3E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5C5679-8151-47D8-8282-E67A4A255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EF6EA4-3BA2-4C6D-9F9D-40362E00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3399D4-0C98-4E1F-845F-CCAA0C6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705953-55C3-4807-AB1C-53BB5253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35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97649A-2300-43C3-B9ED-5C5272B0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35A12F-92FF-4FBD-9533-BAE8DD18A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F49B2B-5059-442F-ACA2-A2C30344B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235DC-0DA7-40C1-81AB-88AB353FCC28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36583-61BE-41D4-AA57-B056DBADE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1CABD-3650-44E3-BD65-A2ED6C8E1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C1B3-2D3A-410A-BD92-1686D36B90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33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3820C-EF7E-4FF7-8178-9FE2B5F6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7200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Not Rocket Science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B358C3-06E2-4D3A-A5D3-B0D2FDAA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Multiplayer Mobile-Game</a:t>
            </a:r>
          </a:p>
          <a:p>
            <a:pPr marL="0" indent="0">
              <a:buNone/>
            </a:pPr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Steuern einer Rakete durch den Weltraum</a:t>
            </a:r>
          </a:p>
          <a:p>
            <a:pPr marL="0" indent="0">
              <a:buNone/>
            </a:pPr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Spielziel: Erreichten möglichst vieler Punkte, dazu müssen die Spieler Rakete vor Beschädigung schützen</a:t>
            </a:r>
          </a:p>
        </p:txBody>
      </p:sp>
    </p:spTree>
    <p:extLst>
      <p:ext uri="{BB962C8B-B14F-4D97-AF65-F5344CB8AC3E}">
        <p14:creationId xmlns:p14="http://schemas.microsoft.com/office/powerpoint/2010/main" val="183692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 Movie 1">
            <a:hlinkClick r:id="" action="ppaction://media"/>
            <a:extLst>
              <a:ext uri="{FF2B5EF4-FFF2-40B4-BE49-F238E27FC236}">
                <a16:creationId xmlns:a16="http://schemas.microsoft.com/office/drawing/2014/main" id="{D851820C-0163-4C8E-A6FF-696E97F5B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8724" t="-1693" r="22027" b="-353"/>
          <a:stretch/>
        </p:blipFill>
        <p:spPr>
          <a:xfrm>
            <a:off x="4983899" y="1804596"/>
            <a:ext cx="2299589" cy="3557578"/>
          </a:xfrm>
          <a:prstGeom prst="rect">
            <a:avLst/>
          </a:prstGeom>
        </p:spPr>
      </p:pic>
      <p:pic>
        <p:nvPicPr>
          <p:cNvPr id="10" name="Grafik 9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DC181FA6-A1E6-4BA9-9580-B340CBA97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39" y="1471977"/>
            <a:ext cx="2401511" cy="4222817"/>
          </a:xfrm>
          <a:prstGeom prst="rect">
            <a:avLst/>
          </a:prstGeom>
        </p:spPr>
      </p:pic>
      <p:pic>
        <p:nvPicPr>
          <p:cNvPr id="7" name="Inhaltsplatzhalter 6" descr="Ein Bild, das juwelenbesetzte Kopfbedeckung, Halskettchen, Zubehör enthält.&#10;&#10;Automatisch generierte Beschreibung">
            <a:extLst>
              <a:ext uri="{FF2B5EF4-FFF2-40B4-BE49-F238E27FC236}">
                <a16:creationId xmlns:a16="http://schemas.microsoft.com/office/drawing/2014/main" id="{521E8507-1146-443D-AB91-83EE095086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4" t="27618" r="13849" b="34934"/>
          <a:stretch/>
        </p:blipFill>
        <p:spPr>
          <a:xfrm flipH="1">
            <a:off x="0" y="252742"/>
            <a:ext cx="1265708" cy="879475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115DAF-56EF-4AA0-AD54-9E58BC130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936" y="1471977"/>
            <a:ext cx="3332671" cy="19893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Spieler 1</a:t>
            </a:r>
          </a:p>
          <a:p>
            <a:pPr marL="0" indent="0"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Lenkt Rakete mit    Bewegungssensoren des  Smartphones</a:t>
            </a:r>
          </a:p>
          <a:p>
            <a:pPr marL="0" indent="0"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 </a:t>
            </a:r>
            <a:endParaRPr lang="de-DE" dirty="0">
              <a:solidFill>
                <a:srgbClr val="C2FFC3"/>
              </a:solidFill>
              <a:latin typeface="Lucida Sans" panose="020B0602030504020204" pitchFamily="34" charset="0"/>
              <a:ea typeface="Roboto Th" pitchFamily="2" charset="0"/>
            </a:endParaRPr>
          </a:p>
        </p:txBody>
      </p:sp>
      <p:pic>
        <p:nvPicPr>
          <p:cNvPr id="8" name="Inhaltsplatzhalter 6" descr="Ein Bild, das juwelenbesetzte Kopfbedeckung, Halskettchen, Zubehör enthält.&#10;&#10;Automatisch generierte Beschreibung">
            <a:extLst>
              <a:ext uri="{FF2B5EF4-FFF2-40B4-BE49-F238E27FC236}">
                <a16:creationId xmlns:a16="http://schemas.microsoft.com/office/drawing/2014/main" id="{FDD13EA5-ECCD-4E83-BE6C-6330C0F6F5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4" t="27618" r="13849" b="34934"/>
          <a:stretch/>
        </p:blipFill>
        <p:spPr>
          <a:xfrm>
            <a:off x="10934700" y="5628317"/>
            <a:ext cx="1257300" cy="873633"/>
          </a:xfrm>
          <a:prstGeom prst="rect">
            <a:avLst/>
          </a:prstGeom>
        </p:spPr>
      </p:pic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905E9F7C-54E3-4BFD-B1D8-7B451F35A8B9}"/>
              </a:ext>
            </a:extLst>
          </p:cNvPr>
          <p:cNvSpPr txBox="1">
            <a:spLocks/>
          </p:cNvSpPr>
          <p:nvPr/>
        </p:nvSpPr>
        <p:spPr>
          <a:xfrm>
            <a:off x="8649239" y="4017752"/>
            <a:ext cx="4071848" cy="221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Spieler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Schießt Gegner mit Laserstrahlen ab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 </a:t>
            </a:r>
            <a:endParaRPr lang="de-DE" dirty="0">
              <a:solidFill>
                <a:srgbClr val="C2FFC3"/>
              </a:solidFill>
              <a:latin typeface="Lucida Sans" panose="020B0602030504020204" pitchFamily="34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Breitbild</PresentationFormat>
  <Paragraphs>12</Paragraphs>
  <Slides>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9" baseType="lpstr">
      <vt:lpstr>Arial</vt:lpstr>
      <vt:lpstr>Arual</vt:lpstr>
      <vt:lpstr>Calibri</vt:lpstr>
      <vt:lpstr>Calibri Light</vt:lpstr>
      <vt:lpstr>Lucida Sans</vt:lpstr>
      <vt:lpstr>Roboto Th</vt:lpstr>
      <vt:lpstr>Office</vt:lpstr>
      <vt:lpstr>Not Rocket Science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Lucia Rothweiler</dc:creator>
  <cp:lastModifiedBy>Lucia Rothweiler</cp:lastModifiedBy>
  <cp:revision>11</cp:revision>
  <dcterms:created xsi:type="dcterms:W3CDTF">2021-05-03T07:05:10Z</dcterms:created>
  <dcterms:modified xsi:type="dcterms:W3CDTF">2021-05-05T21:55:54Z</dcterms:modified>
</cp:coreProperties>
</file>